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99CC00"/>
    <a:srgbClr val="FFCC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latin typeface="Arial Narrow" panose="020B0606020202030204" pitchFamily="34" charset="0"/>
              </a:rPr>
              <a:t>ASISTENCIAS</a:t>
            </a:r>
            <a:r>
              <a:rPr lang="es-MX" baseline="0" dirty="0">
                <a:latin typeface="Arial Narrow" panose="020B0606020202030204" pitchFamily="34" charset="0"/>
              </a:rPr>
              <a:t> DE BENEFICIARIOS DEL PROGRAMA </a:t>
            </a:r>
            <a:r>
              <a:rPr lang="es-MX" baseline="0" dirty="0" smtClean="0">
                <a:latin typeface="Arial Narrow" panose="020B0606020202030204" pitchFamily="34" charset="0"/>
              </a:rPr>
              <a:t>AYUDA ALIMENTARIA DIRECTA (PAAD</a:t>
            </a:r>
            <a:r>
              <a:rPr lang="es-MX" baseline="0" dirty="0" smtClean="0">
                <a:latin typeface="Arial Narrow" panose="020B0606020202030204" pitchFamily="34" charset="0"/>
              </a:rPr>
              <a:t>) 2019</a:t>
            </a:r>
            <a:endParaRPr lang="es-MX" dirty="0">
              <a:latin typeface="Arial Narrow" panose="020B0606020202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LISTA DE ESPERA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20</c:v>
                </c:pt>
                <c:pt idx="1">
                  <c:v>30</c:v>
                </c:pt>
                <c:pt idx="2">
                  <c:v>50</c:v>
                </c:pt>
                <c:pt idx="3">
                  <c:v>15</c:v>
                </c:pt>
                <c:pt idx="4">
                  <c:v>40</c:v>
                </c:pt>
                <c:pt idx="5">
                  <c:v>60</c:v>
                </c:pt>
                <c:pt idx="6">
                  <c:v>35</c:v>
                </c:pt>
                <c:pt idx="7">
                  <c:v>20</c:v>
                </c:pt>
                <c:pt idx="8">
                  <c:v>15</c:v>
                </c:pt>
                <c:pt idx="9">
                  <c:v>10</c:v>
                </c:pt>
                <c:pt idx="10">
                  <c:v>30</c:v>
                </c:pt>
                <c:pt idx="11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EA-4C28-83B3-6CF54058FB1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PADRON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400</c:v>
                </c:pt>
                <c:pt idx="1">
                  <c:v>390</c:v>
                </c:pt>
                <c:pt idx="2">
                  <c:v>470</c:v>
                </c:pt>
                <c:pt idx="3">
                  <c:v>405</c:v>
                </c:pt>
                <c:pt idx="4">
                  <c:v>380</c:v>
                </c:pt>
                <c:pt idx="5">
                  <c:v>360</c:v>
                </c:pt>
                <c:pt idx="6">
                  <c:v>385</c:v>
                </c:pt>
                <c:pt idx="7">
                  <c:v>400</c:v>
                </c:pt>
                <c:pt idx="8">
                  <c:v>405</c:v>
                </c:pt>
                <c:pt idx="9">
                  <c:v>410</c:v>
                </c:pt>
                <c:pt idx="10">
                  <c:v>390</c:v>
                </c:pt>
                <c:pt idx="11">
                  <c:v>380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EA-4C28-83B3-6CF54058FB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369916336"/>
        <c:axId val="-369914704"/>
        <c:axId val="0"/>
      </c:bar3DChart>
      <c:catAx>
        <c:axId val="-369916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-369914704"/>
        <c:crosses val="autoZero"/>
        <c:auto val="1"/>
        <c:lblAlgn val="ctr"/>
        <c:lblOffset val="100"/>
        <c:noMultiLvlLbl val="0"/>
      </c:catAx>
      <c:valAx>
        <c:axId val="-3699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6991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3B875-4B34-43C7-8837-7FFA10659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E5B0F6A-ADD1-4CC6-AB7F-B04CA44BC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17BFCE5-8A90-4709-B0FD-6A046CBA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3943C70-506B-4191-9B56-C87332B0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BE16B29-ACB6-44D0-A492-796BFE23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7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CDD57D-8D1D-4D41-9AAF-B5D5FAB3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EC0A569-95BA-4C5F-9C3F-6C558C2ED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E5CE0C-F7A4-430C-84B8-F5D72C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3879D11-60B7-4BD0-9B37-11B5FE25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22F6F31-A3A7-45FA-B16F-32BFBBFC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66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AAAB4FD-45F8-495B-98C2-EA30D57C5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96D54E4-EEFC-483B-B467-3F1830536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9B9A9A5-C3D1-4C45-A998-CDBC71D7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DB50C04-6D17-4B80-A26B-675FF902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5FD43A5-733B-4F65-84C1-639313FF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39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BDDC95-EF0D-4822-B862-F7A14ED0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68FA055-18AA-4A0E-804C-7CB15CD10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91CB9BD-DAE3-4B93-97C1-B3600178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3B6AA2-7C03-46AE-B15A-1B531CD3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F668835-A31D-4ECD-B240-329FBC74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60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57F00C-12F7-40FE-B311-AF44B424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B5B92F8-92D4-49E2-8113-BBF8D811B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05D24C-0151-465A-A04E-841469B8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76410B-7F4D-4489-A945-88E7D675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A3AB2D-2CBA-469E-97C6-D9FE9902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9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DF95FD-5190-41B3-BCF6-EBF1D209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122D5D2-0F1B-42A1-BEB0-C94BD5877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E4B1DBF-5EE9-451F-8CF0-8D3F32759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0A4B20A-DE80-4105-B681-649A3E5B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B450AA7-A9D1-434B-A044-76D86B9C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C7E753C-5634-405B-B79C-6275327AD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04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D1FE42-E397-468C-BA43-BF7109520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CC6D1D1-D1D6-403D-A7DC-A58880D20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825E3D3-81EA-45DC-8C1D-D4CEFA8F8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5D71853B-1632-4056-A604-B74CFFE17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FBC9A059-155B-4766-B079-FBC4CEA38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9F3DF90-57F9-457C-88D5-24ABFD31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276D501-38D3-41C6-A1A4-E8EF5B32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8ECDB05-CF9E-401A-93C6-5C7BBBDD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30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326838-6460-49CC-8D00-5A5B665F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0FCF7E2-9AED-47D2-B643-9F72E789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52FF96B-4DDF-4325-A20D-4CF4C25E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B981637-B95B-416E-BA9A-838D0B02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37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A1DA146-D9E9-4C57-8445-7A491A43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93CA7B8-F30A-467D-9D05-A3CE2E78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39DE0C7-6872-4830-8B36-F9F3F552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2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392994-83D3-4DA5-A2DA-F179F313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D27DEB6-D857-4DFB-92E2-A3F2CE0D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20CE109-B2F2-470A-A548-132737DBE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C61AAC5-A605-460E-934E-C7B0FD53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23BF8C2-F3A3-46A3-BD22-05B47648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A6E7E3A-FDE7-4A13-A1E2-B08F6E03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4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3671FC-74E4-4455-B9D3-EADD8994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6B78E3A-F7EA-48BD-802B-3B07AA60B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764C93E-06E4-4016-9140-ECEDC80F3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C0FA94E-5FA4-457B-818F-37A21EAB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E2B31F9-A3B3-431D-9410-35E404AB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26CE2A0-8838-4577-9027-5560AD4F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1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4797B9D-E02E-47AA-B06A-6ABF4536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F321D67-4D38-4B7C-BC41-30BE2564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F7B4A60-94AC-489B-80F6-63F14DF89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D243-7BDD-458D-A0AC-E2CFB8067A9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26EC45B-A546-44FF-816C-EB49EA294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EFD4FB0-EB86-409E-AB1B-5B49B8924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38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26243EFB-301D-4CD8-88A5-FDF850F6D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5551083"/>
              </p:ext>
            </p:extLst>
          </p:nvPr>
        </p:nvGraphicFramePr>
        <p:xfrm>
          <a:off x="689113" y="92765"/>
          <a:ext cx="9952383" cy="665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7945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TRANSPARENCIA AUX</cp:lastModifiedBy>
  <cp:revision>7</cp:revision>
  <cp:lastPrinted>2020-03-19T15:40:49Z</cp:lastPrinted>
  <dcterms:created xsi:type="dcterms:W3CDTF">2020-03-19T03:13:14Z</dcterms:created>
  <dcterms:modified xsi:type="dcterms:W3CDTF">2020-06-12T17:57:26Z</dcterms:modified>
</cp:coreProperties>
</file>