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CC99"/>
    <a:srgbClr val="FF7C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es-MX" sz="2000" b="1" dirty="0">
                <a:latin typeface="Arial Narrow" panose="020B0606020202030204" pitchFamily="34" charset="0"/>
              </a:rPr>
              <a:t>ASISTENCIAS</a:t>
            </a:r>
            <a:r>
              <a:rPr lang="es-MX" sz="2000" b="1" baseline="0" dirty="0">
                <a:latin typeface="Arial Narrow" panose="020B0606020202030204" pitchFamily="34" charset="0"/>
              </a:rPr>
              <a:t> DE BENEFICIARIOS DEL </a:t>
            </a:r>
            <a:r>
              <a:rPr lang="es-MX" sz="2000" b="1" baseline="0" dirty="0" smtClean="0">
                <a:latin typeface="Arial Narrow" panose="020B0606020202030204" pitchFamily="34" charset="0"/>
              </a:rPr>
              <a:t>PROGRAMA AYUDA ALIMENTARIA DIRECTA AÑO </a:t>
            </a:r>
            <a:r>
              <a:rPr lang="es-MX" sz="2000" b="1" baseline="0" dirty="0">
                <a:latin typeface="Arial Narrow" panose="020B0606020202030204" pitchFamily="34" charset="0"/>
              </a:rPr>
              <a:t>2018</a:t>
            </a:r>
            <a:endParaRPr lang="es-MX" sz="2000" b="1" dirty="0">
              <a:latin typeface="Arial Narrow" panose="020B0606020202030204" pitchFamily="34" charset="0"/>
            </a:endParaRPr>
          </a:p>
        </c:rich>
      </c:tx>
      <c:layout>
        <c:manualLayout>
          <c:xMode val="edge"/>
          <c:yMode val="edge"/>
          <c:x val="0.136542937992126"/>
          <c:y val="2.343749855822474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5355278822321361E-2"/>
          <c:y val="4.0618909449295554E-2"/>
          <c:w val="0.89217841486025873"/>
          <c:h val="0.7411736923681834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LISTA DE ESPERA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25</c:v>
                </c:pt>
                <c:pt idx="1">
                  <c:v>20</c:v>
                </c:pt>
                <c:pt idx="2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58-4998-AEEA-E7FAA5735E5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PADRON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395</c:v>
                </c:pt>
                <c:pt idx="1">
                  <c:v>400</c:v>
                </c:pt>
                <c:pt idx="2">
                  <c:v>385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F58-4998-AEEA-E7FAA5735E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42573184"/>
        <c:axId val="742573728"/>
        <c:axId val="741700240"/>
      </c:bar3DChart>
      <c:catAx>
        <c:axId val="74257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s-MX"/>
          </a:p>
        </c:txPr>
        <c:crossAx val="742573728"/>
        <c:crosses val="autoZero"/>
        <c:auto val="1"/>
        <c:lblAlgn val="ctr"/>
        <c:lblOffset val="100"/>
        <c:noMultiLvlLbl val="0"/>
      </c:catAx>
      <c:valAx>
        <c:axId val="742573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42573184"/>
        <c:crosses val="autoZero"/>
        <c:crossBetween val="between"/>
      </c:valAx>
      <c:serAx>
        <c:axId val="741700240"/>
        <c:scaling>
          <c:orientation val="minMax"/>
        </c:scaling>
        <c:delete val="1"/>
        <c:axPos val="b"/>
        <c:majorTickMark val="none"/>
        <c:minorTickMark val="none"/>
        <c:tickLblPos val="nextTo"/>
        <c:crossAx val="742573728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A9FF763-23ED-4CD7-A956-CE02244E7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ED1B4DD0-D89A-4CB6-B7D5-56E3105B7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1B5C9D6-FBC6-49E3-B6B4-62A0C0229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D6FC8EA-A347-4554-8D24-3E7EAA3CB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CD4C96E-D8DB-43F4-A2FC-AA0BDFB1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24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4F0844-39DE-45FB-B667-9A9C6D3CA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DD2B12F-AD9F-4FBE-A0FC-D62E819CE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146F8F-C5A6-4270-A9FA-63FDE2810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452067F-2F87-45BD-82F4-EC2AB2197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D46111A-C8E0-403D-AFF0-3689BD612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200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43AF664-CBB2-478F-BB8F-D89734E35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598A267-9BFE-45A9-91DE-79519C216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FFBA149-224F-4EDF-AEA3-97A323696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51DEFBD-F47B-4758-BBA8-D8FA2C0BB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DF60158-FE7A-4B7A-8B0C-3A72B0B56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358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D9894F-97BD-4DAF-9AB9-6FCCEA0C6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CCC7633-6427-42E3-BAF0-4621A0DBC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7860FDA-4920-4915-AA68-0856FB0F6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BA12E8A-76F4-498B-8926-98C069B9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77339D9-5F11-48E8-AC85-CFA16A92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7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798CBCD-6E98-4AEE-A07E-D21F3DC98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C25FACD-73FB-4CBA-BFA7-F84F04E71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70A8F1C-DD3A-4F4D-ADA2-C765C11B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D0BD02E-CED8-44CD-B8BA-7251CDA5F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A39DE6-2ABB-49B6-82A2-8E442CD1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4294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B2E88E-3195-4120-A6FB-D8D6591B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84E591D-1B2F-4F0F-A5BC-35A415EF4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806E97C-3CA3-4769-BAB5-114444219B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FDE3844-99CC-499E-A672-187C97C8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C30FA419-8280-4298-B664-1C545F43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FB113EA-EA4F-4438-8C8E-03EAD93A1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60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AA2C26D-7DB8-46BE-B7E3-2EE42C85B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C35A338-8462-45FD-B3CF-CEFA3C110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6133547-7678-4A42-8B52-7D8F0A413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5EA60380-E452-4BC4-ACE0-3BBFE02E7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8B4783CE-0995-4192-988B-93C6F0CFE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AF5E534-50BB-41A4-AFF9-C7793835D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0DDB9868-3058-41AD-8F9E-3CC1D91C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6E6C7E34-ECEC-4A04-A633-62AF39F3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488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873AF53-D9A3-4F34-867F-3593A5B8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70762DDD-E0BB-4B31-93AC-24ADD683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3CD4AC6-9F87-4329-A33A-175532F20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899EECF9-6EAC-449C-8DD1-FE478BDE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720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8F20F2E-E0E2-4FD7-BDF7-5DA2ED816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83DCA55A-66F3-4351-93E4-26CDE6F6B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85C7833-732B-47C3-9463-056DF4A7E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12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3E8CF9-7CD7-42C6-AA4A-E5258E10B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65D7E62-C871-4A56-98B0-098F4262F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7D46A7-E97C-4D8D-94F2-D90D61679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F9A8DAA-A477-4B4F-915F-2FDD86B1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B60F6C2-D840-45FB-BEB0-505F8320D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9CC6E11-EE9B-411C-95DA-C658B51FD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57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093FF6-EB89-4694-AFB3-B4095C83A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6FBCC5F4-E882-4CBD-814C-AD8E98A0B3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8677034-413D-432D-9F6D-CBBB65404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4D3EA8F-F54D-4CE0-81CA-BD00A63A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65BD93B-77AD-464C-8ED8-5FA324B5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D494460-555E-4D4D-A6FC-C1394F676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22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DDF18A76-9F4F-4611-9EA8-7D027C1A0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1C3B467-F95E-439E-913E-7B734BFDA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AD1112D-79F9-43BE-A8FE-6090F4474A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D0D85-20B8-4A2F-B0D6-8ECA385FDE14}" type="datetimeFigureOut">
              <a:rPr lang="es-MX" smtClean="0"/>
              <a:t>12/06/2020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D6EE811-E8FF-41DA-A7D7-76DADE16E3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BDAA7C1-0A43-4E92-8090-654981B5E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D55B-AAFD-4A00-BC8D-B485B9997E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086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6FDE3056-F7FB-48FF-9A08-9DACCAA5EF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2350499"/>
              </p:ext>
            </p:extLst>
          </p:nvPr>
        </p:nvGraphicFramePr>
        <p:xfrm>
          <a:off x="1653735" y="199161"/>
          <a:ext cx="9473810" cy="6658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7701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TRANSPARENCIA AUX</cp:lastModifiedBy>
  <cp:revision>7</cp:revision>
  <cp:lastPrinted>2020-03-19T15:38:13Z</cp:lastPrinted>
  <dcterms:created xsi:type="dcterms:W3CDTF">2020-03-19T02:15:46Z</dcterms:created>
  <dcterms:modified xsi:type="dcterms:W3CDTF">2020-06-12T14:42:28Z</dcterms:modified>
</cp:coreProperties>
</file>